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83" r:id="rId21"/>
    <p:sldId id="284" r:id="rId22"/>
    <p:sldId id="285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150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260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578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206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99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354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2950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281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188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9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388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77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66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9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05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560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2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1556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2.xml"/><Relationship Id="rId7" Type="http://schemas.openxmlformats.org/officeDocument/2006/relationships/image" Target="../media/image7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11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4141693"/>
            <a:ext cx="8791575" cy="1301673"/>
          </a:xfrm>
        </p:spPr>
        <p:txBody>
          <a:bodyPr>
            <a:normAutofit/>
          </a:bodyPr>
          <a:lstStyle/>
          <a:p>
            <a:r>
              <a:rPr lang="hr-HR" sz="4400" dirty="0"/>
              <a:t>Prostorno kretanje </a:t>
            </a:r>
            <a:r>
              <a:rPr lang="hr-HR" sz="4400" dirty="0" err="1"/>
              <a:t>stanovnišva</a:t>
            </a:r>
            <a:r>
              <a:rPr lang="hr-HR" sz="4400" dirty="0"/>
              <a:t> Hrvatske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5443368"/>
            <a:ext cx="8791575" cy="8659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4" y="1499954"/>
            <a:ext cx="8791575" cy="210997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399" y="931881"/>
            <a:ext cx="9553202" cy="1492132"/>
          </a:xfrm>
        </p:spPr>
        <p:txBody>
          <a:bodyPr>
            <a:normAutofit/>
          </a:bodyPr>
          <a:lstStyle/>
          <a:p>
            <a:r>
              <a:rPr lang="hr-HR" dirty="0"/>
              <a:t>4. Hrvati na privremeni rad 1960-ih najviše odlaze u…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026" name="Picture 2" descr="Zastava Njemačke – Wikipedija">
            <a:hlinkClick r:id="rId3" action="ppaction://hlinksldjump"/>
            <a:extLst>
              <a:ext uri="{FF2B5EF4-FFF2-40B4-BE49-F238E27FC236}">
                <a16:creationId xmlns:a16="http://schemas.microsoft.com/office/drawing/2014/main" id="{D332B93E-605E-4B03-9BBD-CAE348508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838698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hlinkClick r:id="rId5" action="ppaction://hlinksldjump"/>
            <a:extLst>
              <a:ext uri="{FF2B5EF4-FFF2-40B4-BE49-F238E27FC236}">
                <a16:creationId xmlns:a16="http://schemas.microsoft.com/office/drawing/2014/main" id="{E1850D92-FEC2-468D-813C-8A4D0A10F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811" y="4838698"/>
            <a:ext cx="3148963" cy="1657349"/>
          </a:xfrm>
          <a:prstGeom prst="rect">
            <a:avLst/>
          </a:prstGeom>
        </p:spPr>
      </p:pic>
      <p:pic>
        <p:nvPicPr>
          <p:cNvPr id="1032" name="Picture 8" descr="Zastava i Grb - Španjolska">
            <a:hlinkClick r:id="rId5" action="ppaction://hlinksldjump"/>
            <a:extLst>
              <a:ext uri="{FF2B5EF4-FFF2-40B4-BE49-F238E27FC236}">
                <a16:creationId xmlns:a16="http://schemas.microsoft.com/office/drawing/2014/main" id="{29E16EC5-6596-484E-96F7-F8F8713A5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2517730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ustralija – Wikipedija">
            <a:hlinkClick r:id="rId5" action="ppaction://hlinksldjump"/>
            <a:extLst>
              <a:ext uri="{FF2B5EF4-FFF2-40B4-BE49-F238E27FC236}">
                <a16:creationId xmlns:a16="http://schemas.microsoft.com/office/drawing/2014/main" id="{C9F7E675-4C86-4F0B-81F8-1A5E5CE23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11" y="2599301"/>
            <a:ext cx="3148963" cy="15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377" y="1410922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5. Jedan od razloga iseljavanja </a:t>
            </a:r>
            <a:r>
              <a:rPr lang="hr-HR" dirty="0" err="1"/>
              <a:t>hrvata</a:t>
            </a:r>
            <a:r>
              <a:rPr lang="hr-HR" dirty="0"/>
              <a:t> zadnjih nekoliko godina je ulazak u koju međunarodnu organizaciju?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2050" name="Picture 2" descr="Zastave europske unije, zastava eu">
            <a:hlinkClick r:id="rId3" action="ppaction://hlinksldjump"/>
            <a:extLst>
              <a:ext uri="{FF2B5EF4-FFF2-40B4-BE49-F238E27FC236}">
                <a16:creationId xmlns:a16="http://schemas.microsoft.com/office/drawing/2014/main" id="{E24E5850-35CD-4658-9E23-BDBA6744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049" y="3573725"/>
            <a:ext cx="3295650" cy="219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hlinkClick r:id="rId5" action="ppaction://hlinksldjump"/>
            <a:extLst>
              <a:ext uri="{FF2B5EF4-FFF2-40B4-BE49-F238E27FC236}">
                <a16:creationId xmlns:a16="http://schemas.microsoft.com/office/drawing/2014/main" id="{F1EC9CB8-88EA-44C0-994E-07735AF36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275" y="3644471"/>
            <a:ext cx="2828926" cy="2121694"/>
          </a:xfrm>
          <a:prstGeom prst="rect">
            <a:avLst/>
          </a:prstGeom>
        </p:spPr>
      </p:pic>
      <p:pic>
        <p:nvPicPr>
          <p:cNvPr id="5" name="Slika 4">
            <a:hlinkClick r:id="rId5" action="ppaction://hlinksldjump"/>
            <a:extLst>
              <a:ext uri="{FF2B5EF4-FFF2-40B4-BE49-F238E27FC236}">
                <a16:creationId xmlns:a16="http://schemas.microsoft.com/office/drawing/2014/main" id="{23C0CADC-06A2-45E2-AA1E-EC7769244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5177" y="3644471"/>
            <a:ext cx="3639330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49" y="1100916"/>
            <a:ext cx="10220325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6. U koju su državu koja nije članica europske unije, hrvatski državljani najviše iseljavali 2019.godine?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0F72C4B2-A8D4-4E82-AD6B-FC81A3BF737A}"/>
              </a:ext>
            </a:extLst>
          </p:cNvPr>
          <p:cNvSpPr/>
          <p:nvPr/>
        </p:nvSpPr>
        <p:spPr>
          <a:xfrm>
            <a:off x="978392" y="507338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Srbija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D11B7A7C-72D7-43D4-B5E3-9EF9F47E1F97}"/>
              </a:ext>
            </a:extLst>
          </p:cNvPr>
          <p:cNvSpPr/>
          <p:nvPr/>
        </p:nvSpPr>
        <p:spPr>
          <a:xfrm>
            <a:off x="978392" y="383321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Njemačka</a:t>
            </a:r>
          </a:p>
        </p:txBody>
      </p:sp>
      <p:sp>
        <p:nvSpPr>
          <p:cNvPr id="12" name="Pravokutnik 11">
            <a:hlinkClick r:id="rId4" action="ppaction://hlinksldjump"/>
            <a:extLst>
              <a:ext uri="{FF2B5EF4-FFF2-40B4-BE49-F238E27FC236}">
                <a16:creationId xmlns:a16="http://schemas.microsoft.com/office/drawing/2014/main" id="{E16975FC-6AB3-4F38-B11D-B503C370417E}"/>
              </a:ext>
            </a:extLst>
          </p:cNvPr>
          <p:cNvSpPr/>
          <p:nvPr/>
        </p:nvSpPr>
        <p:spPr>
          <a:xfrm>
            <a:off x="978392" y="259304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Bosna i Hercegovina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4B9EC39-8B01-4F37-8B66-42717995C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87" y="2593048"/>
            <a:ext cx="5820587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78" y="1768437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</a:t>
            </a:r>
            <a:r>
              <a:rPr lang="nn-NO" dirty="0"/>
              <a:t> </a:t>
            </a:r>
            <a:r>
              <a:rPr lang="hr-HR" dirty="0"/>
              <a:t>Prvi val iseljavanja iz hrvatske posljedica je prodora…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7128603" y="40123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Normana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4213934" y="56773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Osmanlija</a:t>
            </a:r>
          </a:p>
        </p:txBody>
      </p:sp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1556478" y="40123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Mongola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49" y="1100916"/>
            <a:ext cx="618903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7. Koja od navedenih hrvatskih županija ima najveći broj doseljenih iz inozemstva?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0F72C4B2-A8D4-4E82-AD6B-FC81A3BF737A}"/>
              </a:ext>
            </a:extLst>
          </p:cNvPr>
          <p:cNvSpPr/>
          <p:nvPr/>
        </p:nvSpPr>
        <p:spPr>
          <a:xfrm>
            <a:off x="1485771" y="3124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Splitsko-dalmatinska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D11B7A7C-72D7-43D4-B5E3-9EF9F47E1F97}"/>
              </a:ext>
            </a:extLst>
          </p:cNvPr>
          <p:cNvSpPr/>
          <p:nvPr/>
        </p:nvSpPr>
        <p:spPr>
          <a:xfrm>
            <a:off x="1485771" y="571768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Zagrebačka</a:t>
            </a:r>
          </a:p>
        </p:txBody>
      </p:sp>
      <p:sp>
        <p:nvSpPr>
          <p:cNvPr id="12" name="Pravokutnik 11">
            <a:hlinkClick r:id="rId4" action="ppaction://hlinksldjump"/>
            <a:extLst>
              <a:ext uri="{FF2B5EF4-FFF2-40B4-BE49-F238E27FC236}">
                <a16:creationId xmlns:a16="http://schemas.microsoft.com/office/drawing/2014/main" id="{E16975FC-6AB3-4F38-B11D-B503C370417E}"/>
              </a:ext>
            </a:extLst>
          </p:cNvPr>
          <p:cNvSpPr/>
          <p:nvPr/>
        </p:nvSpPr>
        <p:spPr>
          <a:xfrm>
            <a:off x="1485771" y="439377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Zadarska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8F93910-0E6E-4FF6-9115-E969FB96C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57" y="1026099"/>
            <a:ext cx="4281146" cy="58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2899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1520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77" y="976529"/>
            <a:ext cx="10178322" cy="8822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Gradišćanski Hrvati žive u…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3810649" y="489878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Švicarskoj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1120715" y="35391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Austriji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6327430" y="350781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Njemačkoj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9" y="1902790"/>
            <a:ext cx="10997955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Krajem 19. stoljeća i početkom 20. stoljeća, hrvati se najviše sele u…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1D8AEFD6-EB10-489D-8916-87EC94BDF222}"/>
              </a:ext>
            </a:extLst>
          </p:cNvPr>
          <p:cNvSpPr/>
          <p:nvPr/>
        </p:nvSpPr>
        <p:spPr>
          <a:xfrm>
            <a:off x="1586791" y="33194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Prekomorske zemlje</a:t>
            </a:r>
          </a:p>
        </p:txBody>
      </p:sp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648A630A-14E4-4204-92B3-C7DD4FAB320A}"/>
              </a:ext>
            </a:extLst>
          </p:cNvPr>
          <p:cNvSpPr/>
          <p:nvPr/>
        </p:nvSpPr>
        <p:spPr>
          <a:xfrm>
            <a:off x="6764877" y="33194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Susjedne zemlje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C889C2BD-F054-404F-A2B8-6C9DCD9DD487}"/>
              </a:ext>
            </a:extLst>
          </p:cNvPr>
          <p:cNvSpPr/>
          <p:nvPr/>
        </p:nvSpPr>
        <p:spPr>
          <a:xfrm>
            <a:off x="4213934" y="462121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Zapadnoeuropske zemlje</a:t>
            </a:r>
          </a:p>
        </p:txBody>
      </p:sp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140</Words>
  <Application>Microsoft Office PowerPoint</Application>
  <PresentationFormat>Široki zaslon</PresentationFormat>
  <Paragraphs>39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Arial</vt:lpstr>
      <vt:lpstr>Tw Cen MT</vt:lpstr>
      <vt:lpstr>Kružnica</vt:lpstr>
      <vt:lpstr>Prostorno kretanje stanovnišva Hrvatske</vt:lpstr>
      <vt:lpstr>1. Prvi val iseljavanja iz hrvatske posljedica je prodora…</vt:lpstr>
      <vt:lpstr>PowerPoint prezentacija</vt:lpstr>
      <vt:lpstr>PowerPoint prezentacija</vt:lpstr>
      <vt:lpstr>2. Gradišćanski Hrvati žive u…</vt:lpstr>
      <vt:lpstr>PowerPoint prezentacija</vt:lpstr>
      <vt:lpstr>PowerPoint prezentacija</vt:lpstr>
      <vt:lpstr>3. Krajem 19. stoljeća i početkom 20. stoljeća, hrvati se najviše sele u…</vt:lpstr>
      <vt:lpstr>PowerPoint prezentacija</vt:lpstr>
      <vt:lpstr>PowerPoint prezentacija</vt:lpstr>
      <vt:lpstr>4. Hrvati na privremeni rad 1960-ih najviše odlaze u…</vt:lpstr>
      <vt:lpstr>PowerPoint prezentacija</vt:lpstr>
      <vt:lpstr>PowerPoint prezentacija</vt:lpstr>
      <vt:lpstr>5. Jedan od razloga iseljavanja hrvata zadnjih nekoliko godina je ulazak u koju međunarodnu organizaciju?</vt:lpstr>
      <vt:lpstr>PowerPoint prezentacija</vt:lpstr>
      <vt:lpstr>PowerPoint prezentacija</vt:lpstr>
      <vt:lpstr>6. U koju su državu koja nije članica europske unije, hrvatski državljani najviše iseljavali 2019.godine?</vt:lpstr>
      <vt:lpstr>PowerPoint prezentacija</vt:lpstr>
      <vt:lpstr>PowerPoint prezentacija</vt:lpstr>
      <vt:lpstr>7. Koja od navedenih hrvatskih županija ima najveći broj doseljenih iz inozemstva?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Prostorno kretanje stanovnišva Hrvatske</dc:title>
  <dc:creator>MARKO VLADIĆ</dc:creator>
  <cp:lastModifiedBy>MARKO VLADIĆ</cp:lastModifiedBy>
  <cp:revision>6</cp:revision>
  <dcterms:created xsi:type="dcterms:W3CDTF">2020-10-01T13:55:38Z</dcterms:created>
  <dcterms:modified xsi:type="dcterms:W3CDTF">2020-10-05T11:00:54Z</dcterms:modified>
</cp:coreProperties>
</file>